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496944" cy="2520280"/>
          </a:xfrm>
        </p:spPr>
        <p:txBody>
          <a:bodyPr>
            <a:noAutofit/>
          </a:bodyPr>
          <a:lstStyle/>
          <a:p>
            <a:pPr algn="ctr"/>
            <a:r>
              <a:rPr lang="kk-KZ" sz="5400" b="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Айранның адам ағзасына пайдасы</a:t>
            </a:r>
            <a:endParaRPr lang="ru-RU" sz="5400" b="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14970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424936" cy="4608512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kk-KZ" sz="3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</a:t>
            </a: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7.Т/А3.Тыңдалған мәтіннің</a:t>
            </a:r>
          </a:p>
          <a:p>
            <a:pPr algn="just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Мазмұнын түсіну, ұсынылған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</a:p>
          <a:p>
            <a:pPr algn="just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фактімен көзқарасты ажырата білу.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7.Ж5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Оқылым және тыңдалым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материалдары</a:t>
            </a:r>
          </a:p>
          <a:p>
            <a:pPr algn="just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тірек сөздер мен сөз тіркестерін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қолдана</a:t>
            </a:r>
          </a:p>
          <a:p>
            <a:pPr algn="just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жинақы мәтін жазу. </a:t>
            </a: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42526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4726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Бағалау  критерийі: </a:t>
            </a: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Мәтінді тыңдайды, әрі оқиды.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Тыңдалған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мәтіннің мазмұнын түсіне біледі. 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Ұсынылған ақпарат бойынша факті мен көзқарасты ажырата алады.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Оқылым және тыңдалым материалдары бойынша тірек сөздер мен сөз тіркестерін қолдана отырып, жинақы мәтін жаза алады.    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Өмірмен байланыстыра алады.</a:t>
            </a:r>
            <a:endParaRPr lang="kk-KZ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5774141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6"/>
            <a:ext cx="8424936" cy="55446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424936" cy="46805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kk-KZ" sz="3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kk-KZ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Қызығушылықты </a:t>
            </a:r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ояту. </a:t>
            </a:r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“Мен </a:t>
            </a:r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саған </a:t>
            </a:r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сенемін”</a:t>
            </a:r>
            <a:endParaRPr lang="ru-RU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6811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424936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3200" b="1" dirty="0" smtClean="0"/>
              <a:t>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Сүт өнімдері. Кластер </a:t>
            </a:r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құру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3577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352928" cy="4608512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kk-KZ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«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Ішкі  және сыртқы шеңбер»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әдісі</a:t>
            </a:r>
          </a:p>
          <a:p>
            <a:pPr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 жұмыс: мәтінді әрбір оқушы жеке оқып</a:t>
            </a:r>
          </a:p>
          <a:p>
            <a:pPr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шығады.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Топтық 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жұмыс: «Ішкі – сыртқы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шеңбер»</a:t>
            </a:r>
          </a:p>
          <a:p>
            <a:pPr algn="just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 оқушылар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 – біріне әңгімелейді.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3200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699475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064896" cy="5688632"/>
          </a:xfrm>
        </p:spPr>
        <p:txBody>
          <a:bodyPr>
            <a:noAutofit/>
          </a:bodyPr>
          <a:lstStyle/>
          <a:p>
            <a:pPr>
              <a:buNone/>
            </a:pPr>
            <a:endParaRPr lang="kk-KZ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Критерий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1.Аудиторияда өзін – өзі ұстай 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білуі.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2.Жұмыстың әсемдігі, 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безендірілуі.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3.Жұмысты белсенді 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қорғауы.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800" dirty="0" smtClean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07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24744"/>
            <a:ext cx="7632848" cy="45365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kk-KZ" sz="3600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Әдеби тіл нормалары.Одағай</a:t>
            </a:r>
          </a:p>
          <a:p>
            <a:pPr marL="0" indent="0">
              <a:buNone/>
            </a:pP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Топтық 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жұмыс: Оқушылар ережені оқып шығады да, араларынан спикер таңдап алып, ережені топқа айтады</a:t>
            </a:r>
            <a:r>
              <a:rPr lang="kk-KZ" sz="3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k-KZ" sz="3600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754567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496944" cy="4032448"/>
          </a:xfrm>
        </p:spPr>
        <p:txBody>
          <a:bodyPr>
            <a:noAutofit/>
          </a:bodyPr>
          <a:lstStyle/>
          <a:p>
            <a:pPr>
              <a:buNone/>
            </a:pPr>
            <a:endParaRPr lang="kk-KZ" sz="4000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Тікелей радиоэфир» әдісі</a:t>
            </a: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 арқылы </a:t>
            </a:r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 алған</a:t>
            </a:r>
          </a:p>
          <a:p>
            <a:pPr algn="ctr">
              <a:buNone/>
            </a:pPr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білімдерін </a:t>
            </a:r>
            <a:r>
              <a:rPr lang="kk-KZ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тексеру.</a:t>
            </a: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109370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280920" cy="53285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kk-KZ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kk-KZ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kk-KZ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 қоржыны» кері байланыс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583160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b79a387ca719331f3ff9f62ac837e580cc06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128</TotalTime>
  <Words>150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Айранның адам ағзасына пайдасы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Мектептің тұтас педагогикалық  үдерісін диагностикалау</dc:title>
  <dc:creator>Елдос</dc:creator>
  <cp:lastModifiedBy>1</cp:lastModifiedBy>
  <cp:revision>25</cp:revision>
  <dcterms:created xsi:type="dcterms:W3CDTF">2018-02-14T15:38:27Z</dcterms:created>
  <dcterms:modified xsi:type="dcterms:W3CDTF">2018-02-28T06:00:31Z</dcterms:modified>
</cp:coreProperties>
</file>